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658" r:id="rId1"/>
  </p:sldMasterIdLst>
  <p:notesMasterIdLst>
    <p:notesMasterId r:id="rId8"/>
  </p:notesMasterIdLst>
  <p:handoutMasterIdLst>
    <p:handoutMasterId r:id="rId9"/>
  </p:handoutMasterIdLst>
  <p:sldIdLst>
    <p:sldId id="288" r:id="rId2"/>
    <p:sldId id="284" r:id="rId3"/>
    <p:sldId id="289" r:id="rId4"/>
    <p:sldId id="290" r:id="rId5"/>
    <p:sldId id="291" r:id="rId6"/>
    <p:sldId id="276" r:id="rId7"/>
  </p:sldIdLst>
  <p:sldSz cx="9144000" cy="5143500" type="screen16x9"/>
  <p:notesSz cx="6858000" cy="9144000"/>
  <p:embeddedFontLst>
    <p:embeddedFont>
      <p:font typeface="Montserrat" pitchFamily="2" charset="77"/>
      <p:regular r:id="rId10"/>
      <p:bold r:id="rId11"/>
      <p:italic r:id="rId12"/>
      <p:boldItalic r:id="rId13"/>
    </p:embeddedFont>
    <p:embeddedFont>
      <p:font typeface="Montserrat ExtraBold" pitchFamily="2" charset="77"/>
      <p:bold r:id="rId14"/>
      <p:italic r:id="rId15"/>
      <p:boldItalic r:id="rId16"/>
    </p:embeddedFont>
    <p:embeddedFont>
      <p:font typeface="Montserrat ExtraLight" pitchFamily="2" charset="77"/>
      <p:regular r:id="rId17"/>
      <p:italic r:id="rId18"/>
    </p:embeddedFont>
    <p:embeddedFont>
      <p:font typeface="Montserrat Light" pitchFamily="2" charset="77"/>
      <p:regular r:id="rId19"/>
      <p:italic r:id="rId20"/>
    </p:embeddedFont>
    <p:embeddedFont>
      <p:font typeface="Montserrat Medium" pitchFamily="2" charset="77"/>
      <p:regular r:id="rId21"/>
      <p:italic r:id="rId22"/>
    </p:embeddedFont>
    <p:embeddedFont>
      <p:font typeface="Montserrat SemiBold" pitchFamily="2" charset="77"/>
      <p:regular r:id="rId23"/>
      <p:bold r:id="rId24"/>
      <p:italic r:id="rId25"/>
      <p:boldItalic r:id="rId26"/>
    </p:embeddedFont>
  </p:embeddedFontLst>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B0F0"/>
    <a:srgbClr val="1E3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8"/>
    <p:restoredTop sz="89944"/>
  </p:normalViewPr>
  <p:slideViewPr>
    <p:cSldViewPr snapToGrid="0" snapToObjects="1">
      <p:cViewPr>
        <p:scale>
          <a:sx n="140" d="100"/>
          <a:sy n="140" d="100"/>
        </p:scale>
        <p:origin x="920" y="3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B358BA-BB23-3669-982C-A399FA603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a:extLst>
              <a:ext uri="{FF2B5EF4-FFF2-40B4-BE49-F238E27FC236}">
                <a16:creationId xmlns:a16="http://schemas.microsoft.com/office/drawing/2014/main" id="{E58C62AC-FED4-685C-5D3A-147A9D6E1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8EF46-2721-FA4B-ACB7-01F7DDC282C7}" type="datetimeFigureOut">
              <a:rPr lang="en-PT" smtClean="0"/>
              <a:t>23/06/2026</a:t>
            </a:fld>
            <a:endParaRPr lang="en-PT"/>
          </a:p>
        </p:txBody>
      </p:sp>
      <p:sp>
        <p:nvSpPr>
          <p:cNvPr id="4" name="Footer Placeholder 3">
            <a:extLst>
              <a:ext uri="{FF2B5EF4-FFF2-40B4-BE49-F238E27FC236}">
                <a16:creationId xmlns:a16="http://schemas.microsoft.com/office/drawing/2014/main" id="{3060673A-C842-429D-F371-D7EFD7AC7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5" name="Slide Number Placeholder 4">
            <a:extLst>
              <a:ext uri="{FF2B5EF4-FFF2-40B4-BE49-F238E27FC236}">
                <a16:creationId xmlns:a16="http://schemas.microsoft.com/office/drawing/2014/main" id="{075ED61D-1226-3037-8698-241A1345AF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1461C8-6C1D-2648-AB34-C58B5908091F}" type="slidenum">
              <a:rPr lang="en-PT" smtClean="0"/>
              <a:t>‹#›</a:t>
            </a:fld>
            <a:endParaRPr lang="en-PT"/>
          </a:p>
        </p:txBody>
      </p:sp>
    </p:spTree>
    <p:extLst>
      <p:ext uri="{BB962C8B-B14F-4D97-AF65-F5344CB8AC3E}">
        <p14:creationId xmlns:p14="http://schemas.microsoft.com/office/powerpoint/2010/main" val="10271513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6FEE9-89D4-874B-851E-5CC9AE663858}" type="datetimeFigureOut">
              <a:rPr lang="en-US" smtClean="0"/>
              <a:t>6/23/26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B3921-F498-564C-8118-52013A72FCF0}" type="slidenum">
              <a:rPr lang="en-US" smtClean="0"/>
              <a:t>‹#›</a:t>
            </a:fld>
            <a:endParaRPr lang="en-US"/>
          </a:p>
        </p:txBody>
      </p:sp>
    </p:spTree>
    <p:extLst>
      <p:ext uri="{BB962C8B-B14F-4D97-AF65-F5344CB8AC3E}">
        <p14:creationId xmlns:p14="http://schemas.microsoft.com/office/powerpoint/2010/main" val="819633059"/>
      </p:ext>
    </p:extLst>
  </p:cSld>
  <p:clrMap bg1="lt1" tx1="dk1" bg2="lt2" tx2="dk2" accent1="accent1" accent2="accent2" accent3="accent3" accent4="accent4" accent5="accent5" accent6="accent6" hlink="hlink" folHlink="folHlink"/>
  <p:hf hdr="0" dt="0"/>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44FB-0CAA-C3C7-5261-7073C38F4FA5}"/>
              </a:ext>
            </a:extLst>
          </p:cNvPr>
          <p:cNvSpPr>
            <a:spLocks noGrp="1"/>
          </p:cNvSpPr>
          <p:nvPr>
            <p:ph type="title"/>
          </p:nvPr>
        </p:nvSpPr>
        <p:spPr/>
        <p:txBody>
          <a:bodyPr/>
          <a:lstStyle>
            <a:lvl1pPr>
              <a:defRPr sz="2000"/>
            </a:lvl1pPr>
          </a:lstStyle>
          <a:p>
            <a:r>
              <a:rPr lang="en-GB" dirty="0"/>
              <a:t>Click to edit Master title style</a:t>
            </a:r>
            <a:endParaRPr lang="en-PT" dirty="0"/>
          </a:p>
        </p:txBody>
      </p:sp>
      <p:sp>
        <p:nvSpPr>
          <p:cNvPr id="3" name="Slide Number Placeholder 2">
            <a:extLst>
              <a:ext uri="{FF2B5EF4-FFF2-40B4-BE49-F238E27FC236}">
                <a16:creationId xmlns:a16="http://schemas.microsoft.com/office/drawing/2014/main" id="{D9EDAD28-7C45-8B26-2CDB-6AFEC974CFC2}"/>
              </a:ext>
            </a:extLst>
          </p:cNvPr>
          <p:cNvSpPr>
            <a:spLocks noGrp="1"/>
          </p:cNvSpPr>
          <p:nvPr>
            <p:ph type="sldNum" sz="quarter" idx="10"/>
          </p:nvPr>
        </p:nvSpPr>
        <p:spPr>
          <a:xfrm>
            <a:off x="6574969" y="4825196"/>
            <a:ext cx="2057855" cy="274637"/>
          </a:xfrm>
        </p:spPr>
        <p:txBody>
          <a:bodyPr/>
          <a:lstStyle/>
          <a:p>
            <a:pPr algn="r"/>
            <a:fld id="{4D02E28C-6FF4-F143-8386-144345615145}" type="slidenum">
              <a:rPr lang="en-PT" smtClean="0"/>
              <a:pPr/>
              <a:t>‹#›</a:t>
            </a:fld>
            <a:endParaRPr lang="en-PT" dirty="0">
              <a:latin typeface="Montserrat Medium" pitchFamily="2" charset="77"/>
            </a:endParaRPr>
          </a:p>
        </p:txBody>
      </p:sp>
      <p:sp>
        <p:nvSpPr>
          <p:cNvPr id="6" name="Content Placeholder 4">
            <a:extLst>
              <a:ext uri="{FF2B5EF4-FFF2-40B4-BE49-F238E27FC236}">
                <a16:creationId xmlns:a16="http://schemas.microsoft.com/office/drawing/2014/main" id="{F55FF196-C4D1-224C-E86E-96DC98C92107}"/>
              </a:ext>
            </a:extLst>
          </p:cNvPr>
          <p:cNvSpPr>
            <a:spLocks noGrp="1"/>
          </p:cNvSpPr>
          <p:nvPr>
            <p:ph sz="quarter" idx="11"/>
          </p:nvPr>
        </p:nvSpPr>
        <p:spPr>
          <a:xfrm>
            <a:off x="425450" y="1371601"/>
            <a:ext cx="8207375" cy="3141179"/>
          </a:xfrm>
          <a:prstGeom prst="rect">
            <a:avLst/>
          </a:prstGeom>
        </p:spPr>
        <p:txBody>
          <a:bodyPr/>
          <a:lstStyle>
            <a:lvl1pPr marL="9525" indent="-9525">
              <a:buNone/>
              <a:tabLst/>
              <a:defRPr sz="1100" b="0" i="0">
                <a:latin typeface="Montserrat Light" pitchFamily="2" charset="77"/>
              </a:defRPr>
            </a:lvl1pPr>
            <a:lvl2pPr marL="361950" indent="-180975">
              <a:lnSpc>
                <a:spcPct val="130000"/>
              </a:lnSpc>
              <a:spcBef>
                <a:spcPts val="600"/>
              </a:spcBef>
              <a:tabLst/>
              <a:defRPr sz="1100">
                <a:solidFill>
                  <a:schemeClr val="tx1"/>
                </a:solidFill>
              </a:defRPr>
            </a:lvl2pPr>
            <a:lvl3pPr marL="534988" indent="-173038">
              <a:lnSpc>
                <a:spcPct val="130000"/>
              </a:lnSpc>
              <a:tabLst/>
              <a:defRPr sz="1100">
                <a:solidFill>
                  <a:schemeClr val="tx1"/>
                </a:solidFill>
              </a:defRPr>
            </a:lvl3pPr>
            <a:lvl4pPr marL="715963" indent="-180975">
              <a:lnSpc>
                <a:spcPct val="130000"/>
              </a:lnSpc>
              <a:tabLst/>
              <a:defRPr sz="1100">
                <a:solidFill>
                  <a:schemeClr val="tx1"/>
                </a:solidFill>
              </a:defRPr>
            </a:lvl4pPr>
            <a:lvl5pPr marL="889000" indent="-219075">
              <a:lnSpc>
                <a:spcPct val="130000"/>
              </a:lnSpc>
              <a:tabLst/>
              <a:defRPr sz="11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Tree>
    <p:extLst>
      <p:ext uri="{BB962C8B-B14F-4D97-AF65-F5344CB8AC3E}">
        <p14:creationId xmlns:p14="http://schemas.microsoft.com/office/powerpoint/2010/main" val="272688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B0F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1350D2-BE4A-643C-B3C8-CAB67C678412}"/>
              </a:ext>
            </a:extLst>
          </p:cNvPr>
          <p:cNvSpPr/>
          <p:nvPr userDrawn="1"/>
        </p:nvSpPr>
        <p:spPr>
          <a:xfrm>
            <a:off x="416584" y="4560371"/>
            <a:ext cx="8259329" cy="583129"/>
          </a:xfrm>
          <a:prstGeom prst="rect">
            <a:avLst/>
          </a:prstGeom>
          <a:solidFill>
            <a:srgbClr val="05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 name="Rectangle 5">
            <a:extLst>
              <a:ext uri="{FF2B5EF4-FFF2-40B4-BE49-F238E27FC236}">
                <a16:creationId xmlns:a16="http://schemas.microsoft.com/office/drawing/2014/main" id="{2F301F6F-C45D-89C9-4467-4BC8A9BFF387}"/>
              </a:ext>
            </a:extLst>
          </p:cNvPr>
          <p:cNvSpPr/>
          <p:nvPr userDrawn="1"/>
        </p:nvSpPr>
        <p:spPr>
          <a:xfrm>
            <a:off x="5954486" y="264224"/>
            <a:ext cx="2838450" cy="903117"/>
          </a:xfrm>
          <a:prstGeom prst="rect">
            <a:avLst/>
          </a:prstGeom>
          <a:solidFill>
            <a:srgbClr val="05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12" name="Picture 11">
            <a:extLst>
              <a:ext uri="{FF2B5EF4-FFF2-40B4-BE49-F238E27FC236}">
                <a16:creationId xmlns:a16="http://schemas.microsoft.com/office/drawing/2014/main" id="{9219BFE6-0C1A-3A64-4AC3-16CF5E72E7CA}"/>
              </a:ext>
            </a:extLst>
          </p:cNvPr>
          <p:cNvPicPr>
            <a:picLocks noChangeAspect="1"/>
          </p:cNvPicPr>
          <p:nvPr userDrawn="1"/>
        </p:nvPicPr>
        <p:blipFill>
          <a:blip r:embed="rId2">
            <a:alphaModFix amt="10000"/>
          </a:blip>
          <a:srcRect r="72228"/>
          <a:stretch>
            <a:fillRect/>
          </a:stretch>
        </p:blipFill>
        <p:spPr>
          <a:xfrm>
            <a:off x="-390193" y="-3006135"/>
            <a:ext cx="10754263" cy="9780907"/>
          </a:xfrm>
          <a:prstGeom prst="rect">
            <a:avLst/>
          </a:prstGeom>
        </p:spPr>
      </p:pic>
      <p:sp>
        <p:nvSpPr>
          <p:cNvPr id="2" name="Title 1">
            <a:extLst>
              <a:ext uri="{FF2B5EF4-FFF2-40B4-BE49-F238E27FC236}">
                <a16:creationId xmlns:a16="http://schemas.microsoft.com/office/drawing/2014/main" id="{CD331D0F-A719-8B2E-2145-64B040AC274F}"/>
              </a:ext>
            </a:extLst>
          </p:cNvPr>
          <p:cNvSpPr>
            <a:spLocks noGrp="1"/>
          </p:cNvSpPr>
          <p:nvPr>
            <p:ph type="ctrTitle"/>
          </p:nvPr>
        </p:nvSpPr>
        <p:spPr>
          <a:xfrm>
            <a:off x="416584" y="1713440"/>
            <a:ext cx="5069817" cy="1231157"/>
          </a:xfrm>
          <a:prstGeom prst="rect">
            <a:avLst/>
          </a:prstGeom>
        </p:spPr>
        <p:txBody>
          <a:bodyPr anchor="ctr">
            <a:noAutofit/>
          </a:bodyPr>
          <a:lstStyle>
            <a:lvl1pPr algn="l">
              <a:lnSpc>
                <a:spcPct val="100000"/>
              </a:lnSpc>
              <a:defRPr sz="2500" b="1" i="0" cap="none" spc="-100" baseline="0">
                <a:solidFill>
                  <a:schemeClr val="bg1"/>
                </a:solidFill>
                <a:latin typeface="Montserrat ExtraBold" pitchFamily="2" charset="77"/>
              </a:defRPr>
            </a:lvl1pPr>
          </a:lstStyle>
          <a:p>
            <a:endParaRPr lang="en-US" dirty="0"/>
          </a:p>
        </p:txBody>
      </p:sp>
      <p:pic>
        <p:nvPicPr>
          <p:cNvPr id="14" name="Picture 13">
            <a:extLst>
              <a:ext uri="{FF2B5EF4-FFF2-40B4-BE49-F238E27FC236}">
                <a16:creationId xmlns:a16="http://schemas.microsoft.com/office/drawing/2014/main" id="{1B4B953E-D0A9-B527-8F4A-6C8221F19E72}"/>
              </a:ext>
            </a:extLst>
          </p:cNvPr>
          <p:cNvPicPr>
            <a:picLocks noChangeAspect="1"/>
          </p:cNvPicPr>
          <p:nvPr userDrawn="1"/>
        </p:nvPicPr>
        <p:blipFill>
          <a:blip r:embed="rId3"/>
          <a:srcRect t="68272"/>
          <a:stretch>
            <a:fillRect/>
          </a:stretch>
        </p:blipFill>
        <p:spPr>
          <a:xfrm>
            <a:off x="416584" y="433593"/>
            <a:ext cx="2601686" cy="733748"/>
          </a:xfrm>
          <a:prstGeom prst="rect">
            <a:avLst/>
          </a:prstGeom>
        </p:spPr>
      </p:pic>
      <p:sp>
        <p:nvSpPr>
          <p:cNvPr id="17" name="Subtitle 2">
            <a:extLst>
              <a:ext uri="{FF2B5EF4-FFF2-40B4-BE49-F238E27FC236}">
                <a16:creationId xmlns:a16="http://schemas.microsoft.com/office/drawing/2014/main" id="{78DDE9D0-E62E-8519-B8F3-C512C5449B8B}"/>
              </a:ext>
            </a:extLst>
          </p:cNvPr>
          <p:cNvSpPr>
            <a:spLocks noGrp="1"/>
          </p:cNvSpPr>
          <p:nvPr>
            <p:ph type="subTitle" idx="1"/>
          </p:nvPr>
        </p:nvSpPr>
        <p:spPr>
          <a:xfrm>
            <a:off x="416584" y="3018742"/>
            <a:ext cx="8013709" cy="733741"/>
          </a:xfrm>
          <a:prstGeom prst="rect">
            <a:avLst/>
          </a:prstGeom>
        </p:spPr>
        <p:txBody>
          <a:bodyPr>
            <a:normAutofit/>
          </a:bodyPr>
          <a:lstStyle>
            <a:lvl1pPr marL="0" indent="0" algn="l">
              <a:buNone/>
              <a:defRPr sz="1400" b="0" i="0">
                <a:solidFill>
                  <a:schemeClr val="bg1"/>
                </a:solidFill>
                <a:latin typeface="Montserrat Ligh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pic>
        <p:nvPicPr>
          <p:cNvPr id="3" name="Picture 2">
            <a:extLst>
              <a:ext uri="{FF2B5EF4-FFF2-40B4-BE49-F238E27FC236}">
                <a16:creationId xmlns:a16="http://schemas.microsoft.com/office/drawing/2014/main" id="{FE53E652-962E-E22C-9FBD-8E81D11FE881}"/>
              </a:ext>
            </a:extLst>
          </p:cNvPr>
          <p:cNvPicPr>
            <a:picLocks noChangeAspect="1"/>
          </p:cNvPicPr>
          <p:nvPr userDrawn="1"/>
        </p:nvPicPr>
        <p:blipFill>
          <a:blip r:embed="rId4"/>
          <a:srcRect/>
          <a:stretch/>
        </p:blipFill>
        <p:spPr>
          <a:xfrm>
            <a:off x="7594449" y="4321852"/>
            <a:ext cx="1130473" cy="626796"/>
          </a:xfrm>
          <a:prstGeom prst="rect">
            <a:avLst/>
          </a:prstGeom>
        </p:spPr>
      </p:pic>
    </p:spTree>
    <p:extLst>
      <p:ext uri="{BB962C8B-B14F-4D97-AF65-F5344CB8AC3E}">
        <p14:creationId xmlns:p14="http://schemas.microsoft.com/office/powerpoint/2010/main" val="138095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E25D2-372C-449C-3E6C-8BB1AF68F347}"/>
              </a:ext>
            </a:extLst>
          </p:cNvPr>
          <p:cNvPicPr>
            <a:picLocks noChangeAspect="1"/>
          </p:cNvPicPr>
          <p:nvPr userDrawn="1"/>
        </p:nvPicPr>
        <p:blipFill>
          <a:blip r:embed="rId2">
            <a:alphaModFix amt="10000"/>
          </a:blip>
          <a:srcRect t="5033" b="5033"/>
          <a:stretch/>
        </p:blipFill>
        <p:spPr>
          <a:xfrm>
            <a:off x="-374694" y="-2703581"/>
            <a:ext cx="10754263" cy="9780907"/>
          </a:xfrm>
          <a:prstGeom prst="rect">
            <a:avLst/>
          </a:prstGeom>
        </p:spPr>
      </p:pic>
      <p:sp>
        <p:nvSpPr>
          <p:cNvPr id="4" name="Rectangle 3">
            <a:extLst>
              <a:ext uri="{FF2B5EF4-FFF2-40B4-BE49-F238E27FC236}">
                <a16:creationId xmlns:a16="http://schemas.microsoft.com/office/drawing/2014/main" id="{4F96825B-D63E-701D-BDA6-13A303FB64A2}"/>
              </a:ext>
            </a:extLst>
          </p:cNvPr>
          <p:cNvSpPr/>
          <p:nvPr userDrawn="1"/>
        </p:nvSpPr>
        <p:spPr>
          <a:xfrm>
            <a:off x="6028267" y="191911"/>
            <a:ext cx="2699148" cy="10385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 name="Rectangle 6">
            <a:extLst>
              <a:ext uri="{FF2B5EF4-FFF2-40B4-BE49-F238E27FC236}">
                <a16:creationId xmlns:a16="http://schemas.microsoft.com/office/drawing/2014/main" id="{62B14327-7E44-3820-D32A-338CA30E430E}"/>
              </a:ext>
            </a:extLst>
          </p:cNvPr>
          <p:cNvSpPr/>
          <p:nvPr userDrawn="1"/>
        </p:nvSpPr>
        <p:spPr>
          <a:xfrm>
            <a:off x="416584" y="4544043"/>
            <a:ext cx="8259329" cy="5831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 name="Title 1"/>
          <p:cNvSpPr>
            <a:spLocks noGrp="1"/>
          </p:cNvSpPr>
          <p:nvPr>
            <p:ph type="ctrTitle"/>
          </p:nvPr>
        </p:nvSpPr>
        <p:spPr>
          <a:xfrm>
            <a:off x="416585" y="1795487"/>
            <a:ext cx="8013709" cy="1231157"/>
          </a:xfrm>
          <a:prstGeom prst="rect">
            <a:avLst/>
          </a:prstGeom>
        </p:spPr>
        <p:txBody>
          <a:bodyPr anchor="ctr">
            <a:noAutofit/>
          </a:bodyPr>
          <a:lstStyle>
            <a:lvl1pPr algn="l">
              <a:defRPr sz="2500" b="1" i="0" cap="none" spc="-150" normalizeH="0" baseline="0">
                <a:latin typeface="Montserrat ExtraBold" pitchFamily="2" charset="77"/>
              </a:defRPr>
            </a:lvl1pPr>
          </a:lstStyle>
          <a:p>
            <a:endParaRPr lang="en-US" dirty="0"/>
          </a:p>
        </p:txBody>
      </p:sp>
    </p:spTree>
    <p:extLst>
      <p:ext uri="{BB962C8B-B14F-4D97-AF65-F5344CB8AC3E}">
        <p14:creationId xmlns:p14="http://schemas.microsoft.com/office/powerpoint/2010/main" val="68986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Logo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a:xfrm>
            <a:off x="2924516" y="1131750"/>
            <a:ext cx="3243464" cy="2880000"/>
          </a:xfrm>
          <a:prstGeom prst="rect">
            <a:avLst/>
          </a:prstGeom>
        </p:spPr>
      </p:pic>
      <p:sp>
        <p:nvSpPr>
          <p:cNvPr id="2" name="Rectangle 1">
            <a:extLst>
              <a:ext uri="{FF2B5EF4-FFF2-40B4-BE49-F238E27FC236}">
                <a16:creationId xmlns:a16="http://schemas.microsoft.com/office/drawing/2014/main" id="{EC6D5DCB-B5C5-324E-D7DE-A419E5E15638}"/>
              </a:ext>
            </a:extLst>
          </p:cNvPr>
          <p:cNvSpPr/>
          <p:nvPr userDrawn="1"/>
        </p:nvSpPr>
        <p:spPr>
          <a:xfrm>
            <a:off x="6030687" y="270062"/>
            <a:ext cx="2830284" cy="6971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Rectangle 2">
            <a:extLst>
              <a:ext uri="{FF2B5EF4-FFF2-40B4-BE49-F238E27FC236}">
                <a16:creationId xmlns:a16="http://schemas.microsoft.com/office/drawing/2014/main" id="{1DB2EA0F-6509-A110-E556-266B20218209}"/>
              </a:ext>
            </a:extLst>
          </p:cNvPr>
          <p:cNvSpPr/>
          <p:nvPr userDrawn="1"/>
        </p:nvSpPr>
        <p:spPr>
          <a:xfrm>
            <a:off x="416584" y="4560371"/>
            <a:ext cx="8259329" cy="5831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Tree>
    <p:extLst>
      <p:ext uri="{BB962C8B-B14F-4D97-AF65-F5344CB8AC3E}">
        <p14:creationId xmlns:p14="http://schemas.microsoft.com/office/powerpoint/2010/main" val="47500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Logo (2)">
    <p:bg>
      <p:bgPr>
        <a:solidFill>
          <a:srgbClr val="00B0F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2952001" y="1131750"/>
            <a:ext cx="3239998" cy="2880000"/>
          </a:xfrm>
          <a:prstGeom prst="rect">
            <a:avLst/>
          </a:prstGeom>
        </p:spPr>
      </p:pic>
      <p:sp>
        <p:nvSpPr>
          <p:cNvPr id="2" name="Rectangle 1">
            <a:extLst>
              <a:ext uri="{FF2B5EF4-FFF2-40B4-BE49-F238E27FC236}">
                <a16:creationId xmlns:a16="http://schemas.microsoft.com/office/drawing/2014/main" id="{43272EAC-216A-6336-21F4-3AAB40E85E93}"/>
              </a:ext>
            </a:extLst>
          </p:cNvPr>
          <p:cNvSpPr/>
          <p:nvPr userDrawn="1"/>
        </p:nvSpPr>
        <p:spPr>
          <a:xfrm>
            <a:off x="6030687" y="231558"/>
            <a:ext cx="2852056" cy="900192"/>
          </a:xfrm>
          <a:prstGeom prst="rect">
            <a:avLst/>
          </a:prstGeom>
          <a:solidFill>
            <a:srgbClr val="05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Rectangle 2">
            <a:extLst>
              <a:ext uri="{FF2B5EF4-FFF2-40B4-BE49-F238E27FC236}">
                <a16:creationId xmlns:a16="http://schemas.microsoft.com/office/drawing/2014/main" id="{34F11B16-6432-2578-739D-6F36D61344C7}"/>
              </a:ext>
            </a:extLst>
          </p:cNvPr>
          <p:cNvSpPr/>
          <p:nvPr userDrawn="1"/>
        </p:nvSpPr>
        <p:spPr>
          <a:xfrm>
            <a:off x="416584" y="4560371"/>
            <a:ext cx="8259329" cy="583129"/>
          </a:xfrm>
          <a:prstGeom prst="rect">
            <a:avLst/>
          </a:prstGeom>
          <a:solidFill>
            <a:srgbClr val="05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Tree>
    <p:extLst>
      <p:ext uri="{BB962C8B-B14F-4D97-AF65-F5344CB8AC3E}">
        <p14:creationId xmlns:p14="http://schemas.microsoft.com/office/powerpoint/2010/main" val="120125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5304" y="432868"/>
            <a:ext cx="5572726" cy="733324"/>
          </a:xfrm>
          <a:prstGeom prst="rect">
            <a:avLst/>
          </a:prstGeom>
        </p:spPr>
        <p:txBody>
          <a:bodyPr vert="horz" lIns="91440" tIns="45720" rIns="91440" bIns="45720" rtlCol="0" anchor="ctr">
            <a:normAutofit/>
          </a:bodyPr>
          <a:lstStyle/>
          <a:p>
            <a:pPr lvl="0"/>
            <a:r>
              <a:rPr lang="pt-PT" dirty="0"/>
              <a:t>Slide </a:t>
            </a:r>
            <a:r>
              <a:rPr lang="pt-PT" dirty="0" err="1"/>
              <a:t>Title</a:t>
            </a:r>
            <a:endParaRPr lang="en-US" dirty="0"/>
          </a:p>
        </p:txBody>
      </p:sp>
      <p:graphicFrame>
        <p:nvGraphicFramePr>
          <p:cNvPr id="7" name="Table 6">
            <a:extLst>
              <a:ext uri="{FF2B5EF4-FFF2-40B4-BE49-F238E27FC236}">
                <a16:creationId xmlns:a16="http://schemas.microsoft.com/office/drawing/2014/main" id="{736976EB-6196-A55A-544C-9F20E893FEA8}"/>
              </a:ext>
            </a:extLst>
          </p:cNvPr>
          <p:cNvGraphicFramePr>
            <a:graphicFrameLocks noGrp="1"/>
          </p:cNvGraphicFramePr>
          <p:nvPr userDrawn="1">
            <p:extLst>
              <p:ext uri="{D42A27DB-BD31-4B8C-83A1-F6EECF244321}">
                <p14:modId xmlns:p14="http://schemas.microsoft.com/office/powerpoint/2010/main" val="4044222907"/>
              </p:ext>
            </p:extLst>
          </p:nvPr>
        </p:nvGraphicFramePr>
        <p:xfrm>
          <a:off x="425303" y="4825196"/>
          <a:ext cx="8217194" cy="273844"/>
        </p:xfrm>
        <a:graphic>
          <a:graphicData uri="http://schemas.openxmlformats.org/drawingml/2006/table">
            <a:tbl>
              <a:tblPr firstRow="1" bandRow="1">
                <a:tableStyleId>{5C22544A-7EE6-4342-B048-85BDC9FD1C3A}</a:tableStyleId>
              </a:tblPr>
              <a:tblGrid>
                <a:gridCol w="1867544">
                  <a:extLst>
                    <a:ext uri="{9D8B030D-6E8A-4147-A177-3AD203B41FA5}">
                      <a16:colId xmlns:a16="http://schemas.microsoft.com/office/drawing/2014/main" val="1510352867"/>
                    </a:ext>
                  </a:extLst>
                </a:gridCol>
                <a:gridCol w="4482106">
                  <a:extLst>
                    <a:ext uri="{9D8B030D-6E8A-4147-A177-3AD203B41FA5}">
                      <a16:colId xmlns:a16="http://schemas.microsoft.com/office/drawing/2014/main" val="823022112"/>
                    </a:ext>
                  </a:extLst>
                </a:gridCol>
                <a:gridCol w="1867544">
                  <a:extLst>
                    <a:ext uri="{9D8B030D-6E8A-4147-A177-3AD203B41FA5}">
                      <a16:colId xmlns:a16="http://schemas.microsoft.com/office/drawing/2014/main" val="1107484091"/>
                    </a:ext>
                  </a:extLst>
                </a:gridCol>
              </a:tblGrid>
              <a:tr h="273844">
                <a:tc>
                  <a:txBody>
                    <a:bodyPr/>
                    <a:lstStyle/>
                    <a:p>
                      <a:pPr algn="l"/>
                      <a:r>
                        <a:rPr lang="en-GB" sz="800" b="0" i="0" noProof="0" dirty="0">
                          <a:solidFill>
                            <a:schemeClr val="tx1"/>
                          </a:solidFill>
                          <a:latin typeface="Montserrat ExtraLight" pitchFamily="2" charset="77"/>
                        </a:rPr>
                        <a:t>Presenting Author</a:t>
                      </a:r>
                    </a:p>
                  </a:txBody>
                  <a:tcPr anchor="ctr">
                    <a:noFill/>
                  </a:tcPr>
                </a:tc>
                <a:tc>
                  <a:txBody>
                    <a:bodyPr/>
                    <a:lstStyle/>
                    <a:p>
                      <a:pPr marL="9525" indent="0" algn="ctr">
                        <a:tabLst/>
                      </a:pPr>
                      <a:r>
                        <a:rPr lang="en-GB" sz="800" b="0" i="0" noProof="0" dirty="0">
                          <a:solidFill>
                            <a:schemeClr val="tx1"/>
                          </a:solidFill>
                          <a:latin typeface="Montserrat ExtraLight" pitchFamily="2" charset="77"/>
                        </a:rPr>
                        <a:t>Presentation Title</a:t>
                      </a:r>
                    </a:p>
                  </a:txBody>
                  <a:tcPr anchor="ctr">
                    <a:noFill/>
                  </a:tcPr>
                </a:tc>
                <a:tc>
                  <a:txBody>
                    <a:bodyPr/>
                    <a:lstStyle/>
                    <a:p>
                      <a:pPr algn="r"/>
                      <a:endParaRPr lang="en-GB" sz="800" b="0" i="0" noProof="0" dirty="0">
                        <a:solidFill>
                          <a:schemeClr val="tx1"/>
                        </a:solidFill>
                        <a:latin typeface="Montserrat ExtraLight" pitchFamily="2" charset="77"/>
                      </a:endParaRPr>
                    </a:p>
                  </a:txBody>
                  <a:tcPr anchor="ctr">
                    <a:noFill/>
                  </a:tcPr>
                </a:tc>
                <a:extLst>
                  <a:ext uri="{0D108BD9-81ED-4DB2-BD59-A6C34878D82A}">
                    <a16:rowId xmlns:a16="http://schemas.microsoft.com/office/drawing/2014/main" val="76773780"/>
                  </a:ext>
                </a:extLst>
              </a:tr>
            </a:tbl>
          </a:graphicData>
        </a:graphic>
      </p:graphicFrame>
      <p:sp>
        <p:nvSpPr>
          <p:cNvPr id="6" name="Slide Number Placeholder 2">
            <a:extLst>
              <a:ext uri="{FF2B5EF4-FFF2-40B4-BE49-F238E27FC236}">
                <a16:creationId xmlns:a16="http://schemas.microsoft.com/office/drawing/2014/main" id="{5F6A8A15-3E74-D010-DC73-B546E1B14599}"/>
              </a:ext>
            </a:extLst>
          </p:cNvPr>
          <p:cNvSpPr>
            <a:spLocks noGrp="1"/>
          </p:cNvSpPr>
          <p:nvPr>
            <p:ph type="sldNum" sz="quarter" idx="4"/>
          </p:nvPr>
        </p:nvSpPr>
        <p:spPr>
          <a:xfrm>
            <a:off x="6574970" y="4825196"/>
            <a:ext cx="2057400" cy="274637"/>
          </a:xfrm>
          <a:prstGeom prst="rect">
            <a:avLst/>
          </a:prstGeom>
        </p:spPr>
        <p:txBody>
          <a:bodyPr anchor="ctr"/>
          <a:lstStyle>
            <a:lvl1pPr algn="r">
              <a:defRPr lang="en-PT" sz="800" b="0" i="0" kern="1200" smtClean="0">
                <a:solidFill>
                  <a:schemeClr val="tx1"/>
                </a:solidFill>
                <a:latin typeface="Montserrat ExtraLight" pitchFamily="2" charset="77"/>
                <a:ea typeface="+mn-ea"/>
                <a:cs typeface="+mn-cs"/>
              </a:defRPr>
            </a:lvl1pPr>
          </a:lstStyle>
          <a:p>
            <a:pPr algn="r"/>
            <a:fld id="{4D02E28C-6FF4-F143-8386-144345615145}" type="slidenum">
              <a:rPr lang="en-PT" smtClean="0"/>
              <a:pPr/>
              <a:t>‹#›</a:t>
            </a:fld>
            <a:endParaRPr lang="en-PT" sz="800" b="0" i="0" kern="1200" dirty="0">
              <a:solidFill>
                <a:schemeClr val="tx1"/>
              </a:solidFill>
              <a:latin typeface="Montserrat ExtraLight" pitchFamily="2" charset="77"/>
              <a:ea typeface="+mn-ea"/>
              <a:cs typeface="+mn-cs"/>
            </a:endParaRPr>
          </a:p>
        </p:txBody>
      </p:sp>
      <p:pic>
        <p:nvPicPr>
          <p:cNvPr id="8" name="Picture 7">
            <a:extLst>
              <a:ext uri="{FF2B5EF4-FFF2-40B4-BE49-F238E27FC236}">
                <a16:creationId xmlns:a16="http://schemas.microsoft.com/office/drawing/2014/main" id="{A8C8ABFF-871C-653B-4B2E-C939FCC2A234}"/>
              </a:ext>
            </a:extLst>
          </p:cNvPr>
          <p:cNvPicPr>
            <a:picLocks noChangeAspect="1"/>
          </p:cNvPicPr>
          <p:nvPr userDrawn="1"/>
        </p:nvPicPr>
        <p:blipFill>
          <a:blip r:embed="rId7"/>
          <a:srcRect l="26384" r="-3024"/>
          <a:stretch>
            <a:fillRect/>
          </a:stretch>
        </p:blipFill>
        <p:spPr>
          <a:xfrm>
            <a:off x="6311347" y="273844"/>
            <a:ext cx="2226365" cy="733748"/>
          </a:xfrm>
          <a:prstGeom prst="rect">
            <a:avLst/>
          </a:prstGeom>
        </p:spPr>
      </p:pic>
    </p:spTree>
    <p:extLst>
      <p:ext uri="{BB962C8B-B14F-4D97-AF65-F5344CB8AC3E}">
        <p14:creationId xmlns:p14="http://schemas.microsoft.com/office/powerpoint/2010/main" val="129336106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59" r:id="rId3"/>
    <p:sldLayoutId id="2147483668" r:id="rId4"/>
    <p:sldLayoutId id="2147483669" r:id="rId5"/>
  </p:sldLayoutIdLst>
  <p:hf hdr="0" ftr="0" dt="0"/>
  <p:txStyles>
    <p:titleStyle>
      <a:lvl1pPr algn="l" defTabSz="685800" rtl="0" eaLnBrk="1" latinLnBrk="0" hangingPunct="1">
        <a:lnSpc>
          <a:spcPct val="90000"/>
        </a:lnSpc>
        <a:spcBef>
          <a:spcPct val="0"/>
        </a:spcBef>
        <a:buNone/>
        <a:defRPr lang="en-US" sz="2400" b="1" i="0" kern="1200" cap="none" spc="-50" baseline="0" dirty="0">
          <a:solidFill>
            <a:srgbClr val="00B0F0"/>
          </a:solidFill>
          <a:latin typeface="Montserrat ExtraBold" pitchFamily="2" charset="77"/>
          <a:ea typeface="Montserrat ExtraBold" pitchFamily="2" charset="77"/>
          <a:cs typeface="Arial" charset="0"/>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lang="pt-PT" sz="1400" b="0" i="0" kern="1200" dirty="0">
          <a:solidFill>
            <a:schemeClr val="tx1"/>
          </a:solidFill>
          <a:latin typeface="Montserrat" pitchFamily="2" charset="77"/>
          <a:ea typeface="Montserrat" pitchFamily="2" charset="77"/>
          <a:cs typeface="Arial" charset="0"/>
        </a:defRPr>
      </a:lvl1pPr>
      <a:lvl2pPr marL="514350" indent="-171450" algn="l" defTabSz="685800" rtl="0" eaLnBrk="1" latinLnBrk="0" hangingPunct="1">
        <a:lnSpc>
          <a:spcPct val="110000"/>
        </a:lnSpc>
        <a:spcBef>
          <a:spcPts val="375"/>
        </a:spcBef>
        <a:buFont typeface="Arial" panose="020B0604020202020204" pitchFamily="34" charset="0"/>
        <a:buChar char="•"/>
        <a:defRPr lang="pt-PT" sz="1800" b="0" i="0" kern="1200" dirty="0">
          <a:solidFill>
            <a:schemeClr val="tx1">
              <a:lumMod val="50000"/>
              <a:lumOff val="50000"/>
            </a:schemeClr>
          </a:solidFill>
          <a:latin typeface="Montserrat Light" pitchFamily="2" charset="77"/>
          <a:ea typeface="Montserrat" pitchFamily="2" charset="77"/>
          <a:cs typeface="Arial" charset="0"/>
        </a:defRPr>
      </a:lvl2pPr>
      <a:lvl3pPr marL="857250" indent="-171450" algn="l" defTabSz="685800" rtl="0" eaLnBrk="1" latinLnBrk="0" hangingPunct="1">
        <a:lnSpc>
          <a:spcPct val="110000"/>
        </a:lnSpc>
        <a:spcBef>
          <a:spcPts val="375"/>
        </a:spcBef>
        <a:buFont typeface="Arial" panose="020B0604020202020204" pitchFamily="34" charset="0"/>
        <a:buChar char="•"/>
        <a:defRPr lang="pt-PT" sz="1400" b="0" i="0" kern="1200" dirty="0">
          <a:solidFill>
            <a:schemeClr val="tx1">
              <a:lumMod val="50000"/>
              <a:lumOff val="50000"/>
            </a:schemeClr>
          </a:solidFill>
          <a:latin typeface="Montserrat Light" pitchFamily="2" charset="77"/>
          <a:ea typeface="Montserrat" pitchFamily="2" charset="77"/>
          <a:cs typeface="Arial" charset="0"/>
        </a:defRPr>
      </a:lvl3pPr>
      <a:lvl4pPr marL="1200150" indent="-171450" algn="l" defTabSz="685800" rtl="0" eaLnBrk="1" latinLnBrk="0" hangingPunct="1">
        <a:lnSpc>
          <a:spcPct val="110000"/>
        </a:lnSpc>
        <a:spcBef>
          <a:spcPts val="375"/>
        </a:spcBef>
        <a:buFont typeface="Arial" panose="020B0604020202020204" pitchFamily="34" charset="0"/>
        <a:buChar char="•"/>
        <a:defRPr lang="pt-PT" sz="1400" b="0" i="0" kern="1200" dirty="0">
          <a:solidFill>
            <a:schemeClr val="tx1">
              <a:lumMod val="50000"/>
              <a:lumOff val="50000"/>
            </a:schemeClr>
          </a:solidFill>
          <a:latin typeface="Montserrat Light" pitchFamily="2" charset="77"/>
          <a:ea typeface="Montserrat" pitchFamily="2" charset="77"/>
          <a:cs typeface="Arial" charset="0"/>
        </a:defRPr>
      </a:lvl4pPr>
      <a:lvl5pPr marL="1543050" indent="-171450" algn="l" defTabSz="685800" rtl="0" eaLnBrk="1" latinLnBrk="0" hangingPunct="1">
        <a:lnSpc>
          <a:spcPct val="110000"/>
        </a:lnSpc>
        <a:spcBef>
          <a:spcPts val="375"/>
        </a:spcBef>
        <a:buFont typeface="Arial" panose="020B0604020202020204" pitchFamily="34" charset="0"/>
        <a:buChar char="•"/>
        <a:defRPr lang="en-US" sz="1100" b="0" i="0" kern="1200" dirty="0">
          <a:solidFill>
            <a:schemeClr val="tx1">
              <a:lumMod val="50000"/>
              <a:lumOff val="50000"/>
            </a:schemeClr>
          </a:solidFill>
          <a:latin typeface="Montserrat Light" pitchFamily="2" charset="77"/>
          <a:ea typeface="Montserrat" pitchFamily="2" charset="77"/>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inpar2026@tecnico.ulisboa.p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3FF1B-BD40-CA9C-5606-33075518FE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D2B1B-C8C9-25D9-AEDF-81391013B3B0}"/>
              </a:ext>
            </a:extLst>
          </p:cNvPr>
          <p:cNvSpPr>
            <a:spLocks noGrp="1"/>
          </p:cNvSpPr>
          <p:nvPr>
            <p:ph type="ctrTitle"/>
          </p:nvPr>
        </p:nvSpPr>
        <p:spPr>
          <a:xfrm>
            <a:off x="416584" y="1616764"/>
            <a:ext cx="7361071" cy="1231157"/>
          </a:xfrm>
        </p:spPr>
        <p:txBody>
          <a:bodyPr/>
          <a:lstStyle/>
          <a:p>
            <a:endParaRPr lang="en-PT" dirty="0"/>
          </a:p>
        </p:txBody>
      </p:sp>
      <p:sp>
        <p:nvSpPr>
          <p:cNvPr id="3" name="Subtitle 2">
            <a:extLst>
              <a:ext uri="{FF2B5EF4-FFF2-40B4-BE49-F238E27FC236}">
                <a16:creationId xmlns:a16="http://schemas.microsoft.com/office/drawing/2014/main" id="{918F6F3A-7FDE-1A96-87F3-570D7DDC57D3}"/>
              </a:ext>
            </a:extLst>
          </p:cNvPr>
          <p:cNvSpPr txBox="1">
            <a:spLocks/>
          </p:cNvSpPr>
          <p:nvPr/>
        </p:nvSpPr>
        <p:spPr>
          <a:xfrm>
            <a:off x="416584" y="2927762"/>
            <a:ext cx="8013709" cy="1707488"/>
          </a:xfrm>
          <a:prstGeom prst="rect">
            <a:avLst/>
          </a:prstGeom>
        </p:spPr>
        <p:txBody>
          <a:bodyPr vert="horz" wrap="square" lIns="91440" tIns="45720" rIns="91440" bIns="45720" rtlCol="0" anchor="t">
            <a:noAutofit/>
          </a:bodyPr>
          <a:lstStyle>
            <a:lvl1pPr marL="0" indent="0" algn="l" defTabSz="685800" rtl="0" eaLnBrk="1" latinLnBrk="0" hangingPunct="1">
              <a:lnSpc>
                <a:spcPct val="110000"/>
              </a:lnSpc>
              <a:spcBef>
                <a:spcPts val="750"/>
              </a:spcBef>
              <a:buFont typeface="Arial" panose="020B0604020202020204" pitchFamily="34" charset="0"/>
              <a:buNone/>
              <a:defRPr sz="1000" b="1" i="0" kern="1200" cap="all" spc="-50" baseline="0">
                <a:solidFill>
                  <a:schemeClr val="bg1"/>
                </a:solidFill>
                <a:latin typeface="Montserrat ExtraBold" pitchFamily="2" charset="77"/>
                <a:ea typeface="Montserrat" pitchFamily="2" charset="77"/>
                <a:cs typeface="Arial" charset="0"/>
              </a:defRPr>
            </a:lvl1pPr>
            <a:lvl2pPr marL="342900" indent="0" algn="ctr" defTabSz="685800" rtl="0" eaLnBrk="1" latinLnBrk="0" hangingPunct="1">
              <a:lnSpc>
                <a:spcPct val="110000"/>
              </a:lnSpc>
              <a:spcBef>
                <a:spcPts val="375"/>
              </a:spcBef>
              <a:buFont typeface="Arial" panose="020B0604020202020204" pitchFamily="34" charset="0"/>
              <a:buNone/>
              <a:defRPr sz="1500" b="0" i="0" kern="1200">
                <a:solidFill>
                  <a:schemeClr val="tx1">
                    <a:lumMod val="50000"/>
                    <a:lumOff val="50000"/>
                  </a:schemeClr>
                </a:solidFill>
                <a:latin typeface="Montserrat" pitchFamily="2" charset="77"/>
                <a:ea typeface="Montserrat" pitchFamily="2" charset="77"/>
                <a:cs typeface="Arial" charset="0"/>
              </a:defRPr>
            </a:lvl2pPr>
            <a:lvl3pPr marL="685800" indent="0" algn="ctr" defTabSz="685800" rtl="0" eaLnBrk="1" latinLnBrk="0" hangingPunct="1">
              <a:lnSpc>
                <a:spcPct val="110000"/>
              </a:lnSpc>
              <a:spcBef>
                <a:spcPts val="375"/>
              </a:spcBef>
              <a:buFont typeface="Arial" panose="020B0604020202020204" pitchFamily="34" charset="0"/>
              <a:buNone/>
              <a:defRPr sz="1350" b="0" i="0" kern="1200">
                <a:solidFill>
                  <a:schemeClr val="tx1">
                    <a:lumMod val="50000"/>
                    <a:lumOff val="50000"/>
                  </a:schemeClr>
                </a:solidFill>
                <a:latin typeface="Montserrat" pitchFamily="2" charset="77"/>
                <a:ea typeface="Montserrat" pitchFamily="2" charset="77"/>
                <a:cs typeface="Arial" charset="0"/>
              </a:defRPr>
            </a:lvl3pPr>
            <a:lvl4pPr marL="1028700" indent="0" algn="ctr" defTabSz="685800" rtl="0" eaLnBrk="1" latinLnBrk="0" hangingPunct="1">
              <a:lnSpc>
                <a:spcPct val="110000"/>
              </a:lnSpc>
              <a:spcBef>
                <a:spcPts val="375"/>
              </a:spcBef>
              <a:buFont typeface="Arial" panose="020B0604020202020204" pitchFamily="34" charset="0"/>
              <a:buNone/>
              <a:defRPr sz="1200" b="0" i="0" kern="1200">
                <a:solidFill>
                  <a:schemeClr val="tx1">
                    <a:lumMod val="50000"/>
                    <a:lumOff val="50000"/>
                  </a:schemeClr>
                </a:solidFill>
                <a:latin typeface="Montserrat" pitchFamily="2" charset="77"/>
                <a:ea typeface="Montserrat" pitchFamily="2" charset="77"/>
                <a:cs typeface="Arial" charset="0"/>
              </a:defRPr>
            </a:lvl4pPr>
            <a:lvl5pPr marL="1371600" indent="0" algn="ctr" defTabSz="685800" rtl="0" eaLnBrk="1" latinLnBrk="0" hangingPunct="1">
              <a:lnSpc>
                <a:spcPct val="110000"/>
              </a:lnSpc>
              <a:spcBef>
                <a:spcPts val="375"/>
              </a:spcBef>
              <a:buFont typeface="Arial" panose="020B0604020202020204" pitchFamily="34" charset="0"/>
              <a:buNone/>
              <a:defRPr sz="1200" b="0" i="0" kern="1200">
                <a:solidFill>
                  <a:schemeClr val="tx1">
                    <a:lumMod val="50000"/>
                    <a:lumOff val="50000"/>
                  </a:schemeClr>
                </a:solidFill>
                <a:latin typeface="Montserrat" pitchFamily="2" charset="77"/>
                <a:ea typeface="Montserrat" pitchFamily="2" charset="77"/>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300" b="1" i="0" cap="none" spc="-30" baseline="0" dirty="0">
                <a:latin typeface="Montserrat" pitchFamily="2" charset="77"/>
              </a:rPr>
              <a:t>Author 1</a:t>
            </a:r>
            <a:r>
              <a:rPr lang="en-US" sz="1300" b="1" i="0" cap="none" spc="-30" baseline="30000" dirty="0">
                <a:latin typeface="Montserrat" pitchFamily="2" charset="77"/>
              </a:rPr>
              <a:t>1</a:t>
            </a:r>
            <a:r>
              <a:rPr lang="en-US" sz="1300" b="1" i="0" cap="none" spc="-30" baseline="0" dirty="0">
                <a:latin typeface="Montserrat" pitchFamily="2" charset="77"/>
              </a:rPr>
              <a:t>, Autor 2</a:t>
            </a:r>
            <a:r>
              <a:rPr lang="en-US" sz="1300" b="1" i="0" cap="none" spc="-30" baseline="30000" dirty="0">
                <a:latin typeface="Montserrat" pitchFamily="2" charset="77"/>
              </a:rPr>
              <a:t>2</a:t>
            </a:r>
          </a:p>
          <a:p>
            <a:pPr>
              <a:spcBef>
                <a:spcPts val="1000"/>
              </a:spcBef>
              <a:spcAft>
                <a:spcPts val="300"/>
              </a:spcAft>
            </a:pPr>
            <a:r>
              <a:rPr lang="en-US" sz="1100" b="0" cap="none" spc="-30" dirty="0">
                <a:latin typeface="Montserrat" pitchFamily="2" charset="77"/>
              </a:rPr>
              <a:t>1 Institution, Local, Country, email</a:t>
            </a:r>
          </a:p>
          <a:p>
            <a:pPr>
              <a:spcBef>
                <a:spcPts val="0"/>
              </a:spcBef>
              <a:spcAft>
                <a:spcPts val="300"/>
              </a:spcAft>
            </a:pPr>
            <a:r>
              <a:rPr lang="en-US" sz="1100" b="0" cap="none" spc="-30" dirty="0">
                <a:latin typeface="Montserrat" pitchFamily="2" charset="77"/>
              </a:rPr>
              <a:t>2 Institution, Local, Country, email</a:t>
            </a:r>
          </a:p>
        </p:txBody>
      </p:sp>
    </p:spTree>
    <p:extLst>
      <p:ext uri="{BB962C8B-B14F-4D97-AF65-F5344CB8AC3E}">
        <p14:creationId xmlns:p14="http://schemas.microsoft.com/office/powerpoint/2010/main" val="2385928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2E34-5579-7FB4-A10F-5D3260141873}"/>
              </a:ext>
            </a:extLst>
          </p:cNvPr>
          <p:cNvSpPr>
            <a:spLocks noGrp="1"/>
          </p:cNvSpPr>
          <p:nvPr>
            <p:ph type="title"/>
          </p:nvPr>
        </p:nvSpPr>
        <p:spPr/>
        <p:txBody>
          <a:bodyPr/>
          <a:lstStyle/>
          <a:p>
            <a:r>
              <a:rPr lang="en-GB" dirty="0"/>
              <a:t>Guidelines for Presenting Authors (1/4)</a:t>
            </a:r>
            <a:endParaRPr lang="en-PT" dirty="0"/>
          </a:p>
        </p:txBody>
      </p:sp>
      <p:sp>
        <p:nvSpPr>
          <p:cNvPr id="3" name="Slide Number Placeholder 2">
            <a:extLst>
              <a:ext uri="{FF2B5EF4-FFF2-40B4-BE49-F238E27FC236}">
                <a16:creationId xmlns:a16="http://schemas.microsoft.com/office/drawing/2014/main" id="{96179D5E-9819-6872-62E8-07936D11B0F3}"/>
              </a:ext>
            </a:extLst>
          </p:cNvPr>
          <p:cNvSpPr>
            <a:spLocks noGrp="1"/>
          </p:cNvSpPr>
          <p:nvPr>
            <p:ph type="sldNum" sz="quarter" idx="10"/>
          </p:nvPr>
        </p:nvSpPr>
        <p:spPr/>
        <p:txBody>
          <a:bodyPr/>
          <a:lstStyle/>
          <a:p>
            <a:pPr algn="r"/>
            <a:fld id="{4D02E28C-6FF4-F143-8386-144345615145}" type="slidenum">
              <a:rPr lang="en-PT" smtClean="0"/>
              <a:pPr algn="r"/>
              <a:t>1</a:t>
            </a:fld>
            <a:endParaRPr lang="en-PT" dirty="0">
              <a:latin typeface="Montserrat Medium" pitchFamily="2" charset="77"/>
            </a:endParaRPr>
          </a:p>
        </p:txBody>
      </p:sp>
      <p:sp>
        <p:nvSpPr>
          <p:cNvPr id="4" name="Content Placeholder 3">
            <a:extLst>
              <a:ext uri="{FF2B5EF4-FFF2-40B4-BE49-F238E27FC236}">
                <a16:creationId xmlns:a16="http://schemas.microsoft.com/office/drawing/2014/main" id="{14FB3AC4-2CA2-64A7-BA16-247F6EB1F3C8}"/>
              </a:ext>
            </a:extLst>
          </p:cNvPr>
          <p:cNvSpPr>
            <a:spLocks noGrp="1"/>
          </p:cNvSpPr>
          <p:nvPr>
            <p:ph sz="quarter" idx="11"/>
          </p:nvPr>
        </p:nvSpPr>
        <p:spPr/>
        <p:txBody>
          <a:bodyPr/>
          <a:lstStyle/>
          <a:p>
            <a:r>
              <a:rPr lang="en-GB" b="1" dirty="0">
                <a:latin typeface="Montserrat" pitchFamily="2" charset="77"/>
              </a:rPr>
              <a:t>UPLOADING OF PRESENTATIONS</a:t>
            </a:r>
          </a:p>
          <a:p>
            <a:pPr marL="228600" indent="-228600">
              <a:buFont typeface="+mj-lt"/>
              <a:buAutoNum type="arabicPeriod"/>
            </a:pPr>
            <a:r>
              <a:rPr lang="en-GB" dirty="0"/>
              <a:t>Please note that </a:t>
            </a:r>
            <a:r>
              <a:rPr lang="en-GB" b="1" dirty="0">
                <a:latin typeface="Montserrat SemiBold" pitchFamily="2" charset="77"/>
              </a:rPr>
              <a:t>speakers will not be allowed to use their own laptops, tablets or other devices</a:t>
            </a:r>
            <a:r>
              <a:rPr lang="en-GB" dirty="0"/>
              <a:t> for the presentations;</a:t>
            </a:r>
          </a:p>
          <a:p>
            <a:pPr marL="228600" indent="-228600">
              <a:buFont typeface="+mj-lt"/>
              <a:buAutoNum type="arabicPeriod"/>
            </a:pPr>
            <a:r>
              <a:rPr lang="en-GB" dirty="0"/>
              <a:t>Speakers will not be allowed to upload the Presentations by using the computers installed in the auditoriums/rooms. </a:t>
            </a:r>
            <a:r>
              <a:rPr lang="en-GB" b="1" dirty="0">
                <a:latin typeface="Montserrat SemiBold" pitchFamily="2" charset="77"/>
              </a:rPr>
              <a:t>Presentations must be submitted in advance by e-mail (</a:t>
            </a:r>
            <a:r>
              <a:rPr lang="en-GB" b="1" dirty="0">
                <a:latin typeface="Montserrat SemiBold" pitchFamily="2" charset="77"/>
                <a:hlinkClick r:id="rId2"/>
              </a:rPr>
              <a:t>cinpar2026@tecnico.ulisboa.pt</a:t>
            </a:r>
            <a:r>
              <a:rPr lang="en-GB" b="1" dirty="0">
                <a:latin typeface="Montserrat SemiBold" pitchFamily="2" charset="77"/>
              </a:rPr>
              <a:t>) or uploaded at the Preview room</a:t>
            </a:r>
            <a:r>
              <a:rPr lang="en-GB" dirty="0"/>
              <a:t>. Acceptable presentation file formats: MS PowerPoint (ppt or pptx); Adobe Acrobat (pdf).</a:t>
            </a:r>
          </a:p>
          <a:p>
            <a:pPr marL="407988" lvl="1" indent="-182563"/>
            <a:r>
              <a:rPr lang="en-GB" b="1" dirty="0">
                <a:latin typeface="Montserrat SemiBold" pitchFamily="2" charset="77"/>
              </a:rPr>
              <a:t>Submission by email</a:t>
            </a:r>
            <a:r>
              <a:rPr lang="en-GB" dirty="0"/>
              <a:t>: The email message should include (</a:t>
            </a:r>
            <a:r>
              <a:rPr lang="en-GB" dirty="0" err="1"/>
              <a:t>i</a:t>
            </a:r>
            <a:r>
              <a:rPr lang="en-GB" dirty="0"/>
              <a:t>) day and (ii) time of the session, (iii) title of presentation and (iv) name of the speaker. In addition, speakers are advised to save a copy of the presentation on a USB memory pen and bring it to the conference.</a:t>
            </a:r>
          </a:p>
          <a:p>
            <a:pPr marL="407988" lvl="1" indent="-182563"/>
            <a:r>
              <a:rPr lang="en-GB" b="1" dirty="0">
                <a:latin typeface="Montserrat SemiBold" pitchFamily="2" charset="77"/>
              </a:rPr>
              <a:t>Uploading at the Preview room</a:t>
            </a:r>
            <a:r>
              <a:rPr lang="en-GB" dirty="0"/>
              <a:t>: Onsite uploading will be made available during the conference. Presentations can be brought to the Preview room to be uploaded by the staff. </a:t>
            </a:r>
          </a:p>
          <a:p>
            <a:endParaRPr lang="en-GB" dirty="0"/>
          </a:p>
          <a:p>
            <a:endParaRPr lang="en-PT" dirty="0"/>
          </a:p>
        </p:txBody>
      </p:sp>
    </p:spTree>
    <p:extLst>
      <p:ext uri="{BB962C8B-B14F-4D97-AF65-F5344CB8AC3E}">
        <p14:creationId xmlns:p14="http://schemas.microsoft.com/office/powerpoint/2010/main" val="730423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2BFC8-EF94-8234-A63F-7076D36EF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3324F7-7D30-1771-D415-9304F86BFD8A}"/>
              </a:ext>
            </a:extLst>
          </p:cNvPr>
          <p:cNvSpPr>
            <a:spLocks noGrp="1"/>
          </p:cNvSpPr>
          <p:nvPr>
            <p:ph type="title"/>
          </p:nvPr>
        </p:nvSpPr>
        <p:spPr/>
        <p:txBody>
          <a:bodyPr/>
          <a:lstStyle/>
          <a:p>
            <a:r>
              <a:rPr lang="en-GB" dirty="0"/>
              <a:t>Guidelines for Presenting Authors (2/4)</a:t>
            </a:r>
            <a:endParaRPr lang="en-PT" dirty="0"/>
          </a:p>
        </p:txBody>
      </p:sp>
      <p:sp>
        <p:nvSpPr>
          <p:cNvPr id="3" name="Slide Number Placeholder 2">
            <a:extLst>
              <a:ext uri="{FF2B5EF4-FFF2-40B4-BE49-F238E27FC236}">
                <a16:creationId xmlns:a16="http://schemas.microsoft.com/office/drawing/2014/main" id="{577438E5-CC76-539D-6FB8-4C15D88072C5}"/>
              </a:ext>
            </a:extLst>
          </p:cNvPr>
          <p:cNvSpPr>
            <a:spLocks noGrp="1"/>
          </p:cNvSpPr>
          <p:nvPr>
            <p:ph type="sldNum" sz="quarter" idx="10"/>
          </p:nvPr>
        </p:nvSpPr>
        <p:spPr/>
        <p:txBody>
          <a:bodyPr/>
          <a:lstStyle/>
          <a:p>
            <a:pPr algn="r"/>
            <a:fld id="{4D02E28C-6FF4-F143-8386-144345615145}" type="slidenum">
              <a:rPr lang="en-PT" smtClean="0"/>
              <a:pPr algn="r"/>
              <a:t>2</a:t>
            </a:fld>
            <a:endParaRPr lang="en-PT" dirty="0">
              <a:latin typeface="Montserrat Medium" pitchFamily="2" charset="77"/>
            </a:endParaRPr>
          </a:p>
        </p:txBody>
      </p:sp>
      <p:sp>
        <p:nvSpPr>
          <p:cNvPr id="4" name="Content Placeholder 3">
            <a:extLst>
              <a:ext uri="{FF2B5EF4-FFF2-40B4-BE49-F238E27FC236}">
                <a16:creationId xmlns:a16="http://schemas.microsoft.com/office/drawing/2014/main" id="{9E637CB4-059D-21AF-9BE4-DEB6AD37EBFB}"/>
              </a:ext>
            </a:extLst>
          </p:cNvPr>
          <p:cNvSpPr>
            <a:spLocks noGrp="1"/>
          </p:cNvSpPr>
          <p:nvPr>
            <p:ph sz="quarter" idx="11"/>
          </p:nvPr>
        </p:nvSpPr>
        <p:spPr/>
        <p:txBody>
          <a:bodyPr/>
          <a:lstStyle/>
          <a:p>
            <a:r>
              <a:rPr lang="en-GB" b="1" dirty="0">
                <a:latin typeface="Montserrat" pitchFamily="2" charset="77"/>
              </a:rPr>
              <a:t>UPLOADING OF PRESENTATIONS (cont.)</a:t>
            </a:r>
          </a:p>
          <a:p>
            <a:pPr marL="228600" indent="-228600">
              <a:buFont typeface="+mj-lt"/>
              <a:buAutoNum type="arabicPeriod" startAt="3"/>
            </a:pPr>
            <a:r>
              <a:rPr lang="en-GB" dirty="0"/>
              <a:t>Presentations must be uploaded in the </a:t>
            </a:r>
            <a:r>
              <a:rPr lang="en-GB" b="1" dirty="0">
                <a:solidFill>
                  <a:srgbClr val="05B0F0"/>
                </a:solidFill>
                <a:latin typeface="Montserrat SemiBold" pitchFamily="2" charset="77"/>
              </a:rPr>
              <a:t>Preview room</a:t>
            </a:r>
            <a:r>
              <a:rPr lang="en-GB" dirty="0"/>
              <a:t> on the </a:t>
            </a:r>
            <a:r>
              <a:rPr lang="en-GB" b="1" dirty="0">
                <a:solidFill>
                  <a:srgbClr val="05B0F0"/>
                </a:solidFill>
                <a:latin typeface="Montserrat SemiBold" pitchFamily="2" charset="77"/>
              </a:rPr>
              <a:t>half day before </a:t>
            </a:r>
            <a:r>
              <a:rPr lang="en-GB" dirty="0"/>
              <a:t>the start of the corresponding session.</a:t>
            </a:r>
          </a:p>
          <a:p>
            <a:pPr marL="228600" indent="-228600">
              <a:buFont typeface="+mj-lt"/>
              <a:buAutoNum type="arabicPeriod" startAt="3"/>
            </a:pPr>
            <a:r>
              <a:rPr lang="en-GB" dirty="0"/>
              <a:t>Regardless of the uploading procedure, speakers are required to carefully check their presentation at the </a:t>
            </a:r>
            <a:r>
              <a:rPr lang="en-GB" b="1" dirty="0">
                <a:solidFill>
                  <a:srgbClr val="05B0F0"/>
                </a:solidFill>
                <a:latin typeface="Montserrat SemiBold" pitchFamily="2" charset="77"/>
              </a:rPr>
              <a:t>Preview room </a:t>
            </a:r>
            <a:r>
              <a:rPr lang="en-GB" dirty="0"/>
              <a:t>before the session begins. Staff will assist speakers in previewing their presentation to ensure a correct display.</a:t>
            </a:r>
          </a:p>
          <a:p>
            <a:pPr marL="228600" indent="-228600">
              <a:buFont typeface="+mj-lt"/>
              <a:buAutoNum type="arabicPeriod" startAt="3"/>
            </a:pPr>
            <a:endParaRPr lang="en-GB" dirty="0"/>
          </a:p>
          <a:p>
            <a:pPr marL="228600" indent="-228600">
              <a:buFont typeface="+mj-lt"/>
              <a:buAutoNum type="arabicPeriod" startAt="3"/>
            </a:pPr>
            <a:endParaRPr lang="en-GB" dirty="0"/>
          </a:p>
          <a:p>
            <a:endParaRPr lang="en-GB" dirty="0"/>
          </a:p>
          <a:p>
            <a:endParaRPr lang="en-PT" dirty="0"/>
          </a:p>
        </p:txBody>
      </p:sp>
    </p:spTree>
    <p:extLst>
      <p:ext uri="{BB962C8B-B14F-4D97-AF65-F5344CB8AC3E}">
        <p14:creationId xmlns:p14="http://schemas.microsoft.com/office/powerpoint/2010/main" val="130148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0615E-7A35-0FFD-5FF9-E2D687EE4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044E9-6071-CDD3-D91E-D117FB6BC72A}"/>
              </a:ext>
            </a:extLst>
          </p:cNvPr>
          <p:cNvSpPr>
            <a:spLocks noGrp="1"/>
          </p:cNvSpPr>
          <p:nvPr>
            <p:ph type="title"/>
          </p:nvPr>
        </p:nvSpPr>
        <p:spPr/>
        <p:txBody>
          <a:bodyPr/>
          <a:lstStyle/>
          <a:p>
            <a:r>
              <a:rPr lang="en-GB" dirty="0"/>
              <a:t>Guidelines for Presenting Authors (3/4)</a:t>
            </a:r>
            <a:endParaRPr lang="en-PT" dirty="0"/>
          </a:p>
        </p:txBody>
      </p:sp>
      <p:sp>
        <p:nvSpPr>
          <p:cNvPr id="3" name="Slide Number Placeholder 2">
            <a:extLst>
              <a:ext uri="{FF2B5EF4-FFF2-40B4-BE49-F238E27FC236}">
                <a16:creationId xmlns:a16="http://schemas.microsoft.com/office/drawing/2014/main" id="{9090F6DA-869B-AA7E-F732-75B77B946FD4}"/>
              </a:ext>
            </a:extLst>
          </p:cNvPr>
          <p:cNvSpPr>
            <a:spLocks noGrp="1"/>
          </p:cNvSpPr>
          <p:nvPr>
            <p:ph type="sldNum" sz="quarter" idx="10"/>
          </p:nvPr>
        </p:nvSpPr>
        <p:spPr/>
        <p:txBody>
          <a:bodyPr/>
          <a:lstStyle/>
          <a:p>
            <a:pPr algn="r"/>
            <a:fld id="{4D02E28C-6FF4-F143-8386-144345615145}" type="slidenum">
              <a:rPr lang="en-PT" smtClean="0"/>
              <a:pPr algn="r"/>
              <a:t>3</a:t>
            </a:fld>
            <a:endParaRPr lang="en-PT" dirty="0">
              <a:latin typeface="Montserrat Medium" pitchFamily="2" charset="77"/>
            </a:endParaRPr>
          </a:p>
        </p:txBody>
      </p:sp>
      <p:sp>
        <p:nvSpPr>
          <p:cNvPr id="4" name="Content Placeholder 3">
            <a:extLst>
              <a:ext uri="{FF2B5EF4-FFF2-40B4-BE49-F238E27FC236}">
                <a16:creationId xmlns:a16="http://schemas.microsoft.com/office/drawing/2014/main" id="{0C8E4C18-DDCC-DD8B-AEA7-8E2C427B1184}"/>
              </a:ext>
            </a:extLst>
          </p:cNvPr>
          <p:cNvSpPr>
            <a:spLocks noGrp="1"/>
          </p:cNvSpPr>
          <p:nvPr>
            <p:ph sz="quarter" idx="11"/>
          </p:nvPr>
        </p:nvSpPr>
        <p:spPr/>
        <p:txBody>
          <a:bodyPr/>
          <a:lstStyle/>
          <a:p>
            <a:r>
              <a:rPr lang="en-GB" b="1" dirty="0">
                <a:latin typeface="Montserrat" pitchFamily="2" charset="77"/>
              </a:rPr>
              <a:t>BEFORE YOUR SESSION TAKES PLACE</a:t>
            </a:r>
          </a:p>
          <a:p>
            <a:pPr marL="228600" indent="-228600">
              <a:buFont typeface="+mj-lt"/>
              <a:buAutoNum type="arabicPeriod"/>
            </a:pPr>
            <a:r>
              <a:rPr lang="en-GB" dirty="0"/>
              <a:t>Visit the conference venue. Check the auditorium/room where your session has been scheduled to and get familiarised with the space and A/V equipment.</a:t>
            </a:r>
          </a:p>
          <a:p>
            <a:pPr marL="228600" indent="-228600">
              <a:buFont typeface="+mj-lt"/>
              <a:buAutoNum type="arabicPeriod"/>
            </a:pPr>
            <a:r>
              <a:rPr lang="en-GB" dirty="0"/>
              <a:t>Meet the Session Chairs at the session room at least 10 minutes prior to the start of the session. Provide the Session Chairs with any last-minute information change regarding your name, title, affiliation and how you would like to be introduced.</a:t>
            </a:r>
          </a:p>
          <a:p>
            <a:pPr marL="228600" indent="-228600">
              <a:buFont typeface="+mj-lt"/>
              <a:buAutoNum type="arabicPeriod"/>
            </a:pPr>
            <a:r>
              <a:rPr lang="en-GB" dirty="0"/>
              <a:t>The Session Chairs will inform you about the time of your presentation. </a:t>
            </a:r>
            <a:r>
              <a:rPr lang="en-GB" b="1" dirty="0">
                <a:latin typeface="Montserrat SemiBold" pitchFamily="2" charset="77"/>
              </a:rPr>
              <a:t>The total time allocated for your presentation is 15 minutes: a 12 minutes presentation followed by 3 minutes for questions and discussion</a:t>
            </a:r>
            <a:r>
              <a:rPr lang="en-GB" dirty="0"/>
              <a:t>.</a:t>
            </a:r>
          </a:p>
          <a:p>
            <a:endParaRPr lang="en-GB" b="1" dirty="0">
              <a:latin typeface="Montserrat" pitchFamily="2" charset="77"/>
            </a:endParaRPr>
          </a:p>
          <a:p>
            <a:pPr marL="0" indent="0"/>
            <a:endParaRPr lang="en-GB" dirty="0"/>
          </a:p>
          <a:p>
            <a:pPr marL="228600" indent="-228600">
              <a:buFont typeface="+mj-lt"/>
              <a:buAutoNum type="arabicPeriod" startAt="4"/>
            </a:pPr>
            <a:endParaRPr lang="en-GB" dirty="0"/>
          </a:p>
          <a:p>
            <a:endParaRPr lang="en-GB" dirty="0"/>
          </a:p>
          <a:p>
            <a:endParaRPr lang="en-PT" dirty="0"/>
          </a:p>
        </p:txBody>
      </p:sp>
    </p:spTree>
    <p:extLst>
      <p:ext uri="{BB962C8B-B14F-4D97-AF65-F5344CB8AC3E}">
        <p14:creationId xmlns:p14="http://schemas.microsoft.com/office/powerpoint/2010/main" val="328640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41397-23DF-A2BD-63FB-2B188E5E6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A6602C-54C4-C77E-BB9B-57A3A5C0952F}"/>
              </a:ext>
            </a:extLst>
          </p:cNvPr>
          <p:cNvSpPr>
            <a:spLocks noGrp="1"/>
          </p:cNvSpPr>
          <p:nvPr>
            <p:ph type="title"/>
          </p:nvPr>
        </p:nvSpPr>
        <p:spPr/>
        <p:txBody>
          <a:bodyPr/>
          <a:lstStyle/>
          <a:p>
            <a:r>
              <a:rPr lang="en-GB" dirty="0"/>
              <a:t>Guidelines for Presenting Authors (4/4)</a:t>
            </a:r>
            <a:endParaRPr lang="en-PT" dirty="0"/>
          </a:p>
        </p:txBody>
      </p:sp>
      <p:sp>
        <p:nvSpPr>
          <p:cNvPr id="3" name="Slide Number Placeholder 2">
            <a:extLst>
              <a:ext uri="{FF2B5EF4-FFF2-40B4-BE49-F238E27FC236}">
                <a16:creationId xmlns:a16="http://schemas.microsoft.com/office/drawing/2014/main" id="{6349064E-5A1F-B078-7B13-B5F02444668F}"/>
              </a:ext>
            </a:extLst>
          </p:cNvPr>
          <p:cNvSpPr>
            <a:spLocks noGrp="1"/>
          </p:cNvSpPr>
          <p:nvPr>
            <p:ph type="sldNum" sz="quarter" idx="10"/>
          </p:nvPr>
        </p:nvSpPr>
        <p:spPr/>
        <p:txBody>
          <a:bodyPr/>
          <a:lstStyle/>
          <a:p>
            <a:pPr algn="r"/>
            <a:fld id="{4D02E28C-6FF4-F143-8386-144345615145}" type="slidenum">
              <a:rPr lang="en-PT" smtClean="0"/>
              <a:pPr algn="r"/>
              <a:t>4</a:t>
            </a:fld>
            <a:endParaRPr lang="en-PT" dirty="0">
              <a:latin typeface="Montserrat Medium" pitchFamily="2" charset="77"/>
            </a:endParaRPr>
          </a:p>
        </p:txBody>
      </p:sp>
      <p:sp>
        <p:nvSpPr>
          <p:cNvPr id="4" name="Content Placeholder 3">
            <a:extLst>
              <a:ext uri="{FF2B5EF4-FFF2-40B4-BE49-F238E27FC236}">
                <a16:creationId xmlns:a16="http://schemas.microsoft.com/office/drawing/2014/main" id="{85A31D55-1274-656C-D7E8-8E6FAA3B2D39}"/>
              </a:ext>
            </a:extLst>
          </p:cNvPr>
          <p:cNvSpPr>
            <a:spLocks noGrp="1"/>
          </p:cNvSpPr>
          <p:nvPr>
            <p:ph sz="quarter" idx="11"/>
          </p:nvPr>
        </p:nvSpPr>
        <p:spPr/>
        <p:txBody>
          <a:bodyPr/>
          <a:lstStyle/>
          <a:p>
            <a:r>
              <a:rPr lang="en-GB" b="1" dirty="0">
                <a:latin typeface="Montserrat" pitchFamily="2" charset="77"/>
              </a:rPr>
              <a:t>DURING YOUR SESSION</a:t>
            </a:r>
          </a:p>
          <a:p>
            <a:pPr marL="228600" indent="-228600">
              <a:buFont typeface="+mj-lt"/>
              <a:buAutoNum type="arabicPeriod"/>
            </a:pPr>
            <a:r>
              <a:rPr lang="en-GB" dirty="0"/>
              <a:t>Please deliver your presentation strictly within the allotted time, leaving time for questions and discussion.</a:t>
            </a:r>
          </a:p>
          <a:p>
            <a:pPr marL="228600" indent="-228600">
              <a:buFont typeface="+mj-lt"/>
              <a:buAutoNum type="arabicPeriod"/>
            </a:pPr>
            <a:r>
              <a:rPr lang="en-GB" dirty="0"/>
              <a:t>As your presentation time nears its end, you will be informed by the Session Chairs of the remaining time. Session Chairs are instructed to stop any presentation that runs over the allocated time.</a:t>
            </a:r>
          </a:p>
          <a:p>
            <a:pPr marL="228600" indent="-228600">
              <a:buFont typeface="+mj-lt"/>
              <a:buAutoNum type="arabicPeriod"/>
            </a:pPr>
            <a:r>
              <a:rPr lang="en-GB" dirty="0"/>
              <a:t>At the end of the presentations, the Session Chairs will invite for further discussion from the audience.</a:t>
            </a:r>
          </a:p>
          <a:p>
            <a:endParaRPr lang="en-GB" b="1" dirty="0">
              <a:latin typeface="Montserrat" pitchFamily="2" charset="77"/>
            </a:endParaRPr>
          </a:p>
          <a:p>
            <a:pPr marL="228600" indent="-228600">
              <a:buFont typeface="+mj-lt"/>
              <a:buAutoNum type="arabicPeriod" startAt="4"/>
            </a:pPr>
            <a:endParaRPr lang="en-GB" dirty="0"/>
          </a:p>
          <a:p>
            <a:pPr marL="228600" indent="-228600">
              <a:buFont typeface="+mj-lt"/>
              <a:buAutoNum type="arabicPeriod" startAt="4"/>
            </a:pPr>
            <a:endParaRPr lang="en-GB" dirty="0"/>
          </a:p>
          <a:p>
            <a:endParaRPr lang="en-GB" dirty="0"/>
          </a:p>
          <a:p>
            <a:endParaRPr lang="en-PT" dirty="0"/>
          </a:p>
        </p:txBody>
      </p:sp>
    </p:spTree>
    <p:extLst>
      <p:ext uri="{BB962C8B-B14F-4D97-AF65-F5344CB8AC3E}">
        <p14:creationId xmlns:p14="http://schemas.microsoft.com/office/powerpoint/2010/main" val="342108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922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1947</TotalTime>
  <Words>486</Words>
  <Application>Microsoft Macintosh PowerPoint</Application>
  <PresentationFormat>On-screen Show (16:9)</PresentationFormat>
  <Paragraphs>35</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Montserrat Light</vt:lpstr>
      <vt:lpstr>Montserrat</vt:lpstr>
      <vt:lpstr>Arial</vt:lpstr>
      <vt:lpstr>Montserrat Medium</vt:lpstr>
      <vt:lpstr>Montserrat ExtraLight</vt:lpstr>
      <vt:lpstr>Montserrat ExtraBold</vt:lpstr>
      <vt:lpstr>Calibri</vt:lpstr>
      <vt:lpstr>Aptos</vt:lpstr>
      <vt:lpstr>Montserrat SemiBold</vt:lpstr>
      <vt:lpstr>Office Theme</vt:lpstr>
      <vt:lpstr>PowerPoint Presentation</vt:lpstr>
      <vt:lpstr>Guidelines for Presenting Authors (1/4)</vt:lpstr>
      <vt:lpstr>Guidelines for Presenting Authors (2/4)</vt:lpstr>
      <vt:lpstr>Guidelines for Presenting Authors (3/4)</vt:lpstr>
      <vt:lpstr>Guidelines for Presenting Authors (4/4)</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Tiago Ferreira</dc:creator>
  <cp:keywords/>
  <dc:description/>
  <cp:lastModifiedBy>Tiago Miguel Ferreira</cp:lastModifiedBy>
  <cp:revision>65</cp:revision>
  <dcterms:created xsi:type="dcterms:W3CDTF">2019-03-08T11:48:52Z</dcterms:created>
  <dcterms:modified xsi:type="dcterms:W3CDTF">2026-06-23T13:07:53Z</dcterms:modified>
  <cp:category/>
</cp:coreProperties>
</file>